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026983-3484-4F01-80AC-D466719816BB}" type="datetimeFigureOut">
              <a:rPr lang="en-US" smtClean="0"/>
              <a:t>8/2/2011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6D74BD-E991-4A27-A8C4-FB6C0C1D02F7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 Solving with Fractions!!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Subtraction; 13 1/12 – 10 1/3 = 2 ¾ yards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Kim bought 3/8 of a pound of sunflower seeds and 3/16 of a pound of thistle seed for her bird feeder.  How much seed did she buy in all?</a:t>
            </a:r>
            <a:endParaRPr lang="en-US" sz="4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Addition; 3/8 + 3/16 = 9/16 pound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err="1" smtClean="0"/>
              <a:t>Casandra’s</a:t>
            </a:r>
            <a:r>
              <a:rPr lang="en-US" sz="4400" dirty="0" smtClean="0"/>
              <a:t> fish bowl holds 9/10 of water.  It is now 2/3 full.  How much water does it have?</a:t>
            </a:r>
            <a:endParaRPr lang="en-US" sz="4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Multiplication; 2/3 x 9/10 = 3/5 gallon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Marcus plays basketball for 9 hours each week.  His friend Luis spends 5/6 as much time playing basketball.  Who plays more basketball?</a:t>
            </a:r>
            <a:endParaRPr lang="en-US" sz="4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Marcus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How much time does Luis spend playing basketball?</a:t>
            </a:r>
            <a:endParaRPr lang="en-US" sz="4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7 ½ hours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Stacey’s long jump is 10 feet.  That is 5/6 of a foot longer than Ron’s jump.  Does Ron jump more or less than 10 feet?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Decide what operation to use.  Then solve on a white board.  Simplify your answers.  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less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How long was Ron’s jump?</a:t>
            </a:r>
            <a:endParaRPr lang="en-US" sz="4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9 </a:t>
            </a:r>
            <a:r>
              <a:rPr lang="en-US" smtClean="0"/>
              <a:t>1/6 feet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 </a:t>
            </a:r>
            <a:r>
              <a:rPr lang="en-US" sz="4400" dirty="0" err="1" smtClean="0"/>
              <a:t>Hala</a:t>
            </a:r>
            <a:r>
              <a:rPr lang="en-US" sz="4400" dirty="0" smtClean="0"/>
              <a:t> can rider her bike 7 ½ miles in an hour.  How far will she ride in 3 hours?  How far will she ride in 2/3 of and hour?</a:t>
            </a:r>
            <a:endParaRPr lang="en-US" sz="4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Multiplication; 3 x 7 ½ = 22 ½ miles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Multiplication; 2/3 x 7 ½ = 5 miles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2.  </a:t>
            </a:r>
            <a:r>
              <a:rPr lang="en-US" sz="4400" dirty="0" err="1" smtClean="0"/>
              <a:t>Eryn’s</a:t>
            </a:r>
            <a:r>
              <a:rPr lang="en-US" sz="4400" dirty="0" smtClean="0"/>
              <a:t> pet rabbit eats 5/12 of a pound of food every day. If </a:t>
            </a:r>
            <a:r>
              <a:rPr lang="en-US" sz="4400" dirty="0" err="1" smtClean="0"/>
              <a:t>Eryn</a:t>
            </a:r>
            <a:r>
              <a:rPr lang="en-US" sz="4400" dirty="0" smtClean="0"/>
              <a:t> buys rabbit food in 5-pound bags, how often does she buy a new bag of rabbit food?</a:t>
            </a:r>
            <a:endParaRPr lang="en-US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Division; 1 2/3       1/3 = 5 days </a:t>
            </a:r>
            <a:endParaRPr lang="en-US" dirty="0"/>
          </a:p>
        </p:txBody>
      </p:sp>
      <p:sp>
        <p:nvSpPr>
          <p:cNvPr id="4" name="Division 3"/>
          <p:cNvSpPr/>
          <p:nvPr/>
        </p:nvSpPr>
        <p:spPr>
          <a:xfrm>
            <a:off x="2590800" y="2057400"/>
            <a:ext cx="381000" cy="3048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Jason practices the trumpet for      1 2/3 hours everyday.  He practices the scales every 1/3 of an hour.  How many times does he practice the scales?</a:t>
            </a:r>
            <a:endParaRPr lang="en-US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Division; 1 2/3      1/3 = 5 times </a:t>
            </a:r>
            <a:endParaRPr lang="en-US" dirty="0"/>
          </a:p>
        </p:txBody>
      </p:sp>
      <p:sp>
        <p:nvSpPr>
          <p:cNvPr id="4" name="Division 3"/>
          <p:cNvSpPr/>
          <p:nvPr/>
        </p:nvSpPr>
        <p:spPr>
          <a:xfrm>
            <a:off x="2590800" y="2057400"/>
            <a:ext cx="304800" cy="228600"/>
          </a:xfrm>
          <a:prstGeom prst="mathDivid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/>
              <a:t>Jonathan can throw a baseball 10 1/3 years.  His brother Joey can throw a baseball 13 1/12 yards.  How much farther can Joey throw the ball?</a:t>
            </a:r>
            <a:endParaRPr lang="en-US" sz="4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</TotalTime>
  <Words>355</Words>
  <Application>Microsoft Office PowerPoint</Application>
  <PresentationFormat>On-screen Show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Flow</vt:lpstr>
      <vt:lpstr>Problem Solving with Fractions!!</vt:lpstr>
      <vt:lpstr>Directions </vt:lpstr>
      <vt:lpstr>Slide 3</vt:lpstr>
      <vt:lpstr>Answer</vt:lpstr>
      <vt:lpstr>Slide 5</vt:lpstr>
      <vt:lpstr>Answer</vt:lpstr>
      <vt:lpstr>Slide 7</vt:lpstr>
      <vt:lpstr>Answer</vt:lpstr>
      <vt:lpstr>Slide 9</vt:lpstr>
      <vt:lpstr>Answer</vt:lpstr>
      <vt:lpstr>Slide 11</vt:lpstr>
      <vt:lpstr>Answer</vt:lpstr>
      <vt:lpstr>Slide 13</vt:lpstr>
      <vt:lpstr>Answer</vt:lpstr>
      <vt:lpstr>Estimate</vt:lpstr>
      <vt:lpstr>Answer</vt:lpstr>
      <vt:lpstr>Estimate</vt:lpstr>
      <vt:lpstr>Answer</vt:lpstr>
      <vt:lpstr>Estimate</vt:lpstr>
      <vt:lpstr>Answer</vt:lpstr>
      <vt:lpstr>Estimate</vt:lpstr>
      <vt:lpstr>Answer</vt:lpstr>
    </vt:vector>
  </TitlesOfParts>
  <Company>Wake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Solving with Fractions!!</dc:title>
  <dc:creator>WCPSS</dc:creator>
  <cp:lastModifiedBy>WCPSS</cp:lastModifiedBy>
  <cp:revision>3</cp:revision>
  <dcterms:created xsi:type="dcterms:W3CDTF">2011-08-02T19:18:36Z</dcterms:created>
  <dcterms:modified xsi:type="dcterms:W3CDTF">2011-08-02T19:40:41Z</dcterms:modified>
</cp:coreProperties>
</file>